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 snapToGrid="0">
      <p:cViewPr varScale="1">
        <p:scale>
          <a:sx n="84" d="100"/>
          <a:sy n="84" d="100"/>
        </p:scale>
        <p:origin x="51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3BDF3-5ED9-4E2A-92BD-A223A06894DD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6BB3B-D2DC-4B9B-91C6-11B1F32A97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15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B3B-D2DC-4B9B-91C6-11B1F32A97C2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7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49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8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2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22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1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42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29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75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2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80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D7BE-E970-4F6C-8C64-8DB5BF07CF97}" type="datetimeFigureOut">
              <a:rPr lang="en-IN" smtClean="0"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A01C-0B06-41FF-BA77-66BFDC268A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6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sers\adminpc\Downloads\WhatsApp Image 2021-09-20 at 17.52.57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2" y="550985"/>
            <a:ext cx="2560028" cy="56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sers\adminpc\Downloads\WhatsApp Image 2021-09-20 at 17.52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04" y="550985"/>
            <a:ext cx="2560028" cy="56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Users\adminpc\Downloads\WhatsApp Image 2021-09-20 at 17.52.57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90" y="550990"/>
            <a:ext cx="2560026" cy="56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Users\adminpc\Downloads\WhatsApp Image 2021-09-20 at 17.52.57 (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6" y="550985"/>
            <a:ext cx="2560028" cy="56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8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s\adminpc\Downloads\WhatsApp Image 2021-09-20 at 18.10.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2368"/>
            <a:ext cx="2616591" cy="5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Users\adminpc\Downloads\WhatsApp Image 2021-09-20 at 17.52.57 (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19" y="492368"/>
            <a:ext cx="2616591" cy="5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sers\adminpc\Downloads\WhatsApp Image 2021-09-20 at 17.52.57 (6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27" y="492368"/>
            <a:ext cx="2616591" cy="5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Users\adminpc\Downloads\WhatsApp Image 2021-09-20 at 17.52.57 (1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93" y="492368"/>
            <a:ext cx="2611315" cy="58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Users\adminpc\Downloads\WhatsApp Image 2021-09-20 at 17.52.57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7" y="562707"/>
            <a:ext cx="2611315" cy="58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Users\adminpc\Downloads\WhatsApp Image 2021-09-20 at 17.52.57 (10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28" y="562708"/>
            <a:ext cx="2611315" cy="58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Users\adminpc\Downloads\WhatsApp Image 2021-09-20 at 17.52.58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562708"/>
            <a:ext cx="2563835" cy="56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Users\adminpc\Downloads\WhatsApp Image 2021-09-20 at 17.52.57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62708"/>
            <a:ext cx="2563836" cy="56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sers\adminpc\Downloads\WhatsApp Image 2021-09-20 at 17.52.57 (1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3" y="539261"/>
            <a:ext cx="2627142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Users\adminpc\Downloads\WhatsApp Image 2021-09-20 at 17.52.57 (1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539261"/>
            <a:ext cx="2627142" cy="5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Users\adminpc\Downloads\WhatsApp Image 2021-09-20 at 17.52.58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05" y="539261"/>
            <a:ext cx="2627142" cy="5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Users\adminpc\Downloads\WhatsApp Image 2021-09-20 at 17.52.57 (15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12" y="539259"/>
            <a:ext cx="2627142" cy="5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8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15" y="346782"/>
            <a:ext cx="2924556" cy="613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94" y="346782"/>
            <a:ext cx="2686812" cy="6053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" y="346782"/>
            <a:ext cx="2851404" cy="620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82" y="346782"/>
            <a:ext cx="29337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288036"/>
            <a:ext cx="2924556" cy="633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18" y="288036"/>
            <a:ext cx="2650236" cy="6336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5" y="288036"/>
            <a:ext cx="2787396" cy="6236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72" y="288036"/>
            <a:ext cx="283311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7" y="114300"/>
            <a:ext cx="2723388" cy="6359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14300"/>
            <a:ext cx="2458212" cy="635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67" y="114300"/>
            <a:ext cx="2750820" cy="650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642" y="114300"/>
            <a:ext cx="2787396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10312"/>
            <a:ext cx="2604516" cy="650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201168"/>
            <a:ext cx="2863596" cy="6501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12" y="219456"/>
            <a:ext cx="2897124" cy="640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10312"/>
            <a:ext cx="2592324" cy="63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</Words>
  <Application>Microsoft Office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2021-09-18T08:58:58Z</dcterms:created>
  <dcterms:modified xsi:type="dcterms:W3CDTF">2021-09-22T10:02:34Z</dcterms:modified>
</cp:coreProperties>
</file>